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42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884988" cy="100187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24" autoAdjust="0"/>
  </p:normalViewPr>
  <p:slideViewPr>
    <p:cSldViewPr>
      <p:cViewPr>
        <p:scale>
          <a:sx n="70" d="100"/>
          <a:sy n="70" d="100"/>
        </p:scale>
        <p:origin x="-56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1A77BD2B-DE8E-4A98-91D1-0052620B578C}" type="datetimeFigureOut">
              <a:rPr lang="en-US" altLang="en-US"/>
              <a:pPr/>
              <a:t>5/9/2019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2913" cy="501650"/>
          </a:xfrm>
          <a:prstGeom prst="rect">
            <a:avLst/>
          </a:prstGeom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0488" y="9515475"/>
            <a:ext cx="2982912" cy="501650"/>
          </a:xfrm>
          <a:prstGeom prst="rect">
            <a:avLst/>
          </a:prstGeom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6623BD33-1B90-4225-A64D-9DA4A6B3D3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57670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26DDDC03-BD07-442C-94DD-D530785D9B1E}" type="datetimeFigureOut">
              <a:rPr lang="en-US" altLang="en-US"/>
              <a:pPr/>
              <a:t>5/9/2019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8562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8" tIns="48294" rIns="96588" bIns="4829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07038" cy="4508500"/>
          </a:xfrm>
          <a:prstGeom prst="rect">
            <a:avLst/>
          </a:prstGeom>
        </p:spPr>
        <p:txBody>
          <a:bodyPr vert="horz" lIns="96588" tIns="48294" rIns="96588" bIns="48294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2913" cy="501650"/>
          </a:xfrm>
          <a:prstGeom prst="rect">
            <a:avLst/>
          </a:prstGeom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0488" y="9515475"/>
            <a:ext cx="2982912" cy="501650"/>
          </a:xfrm>
          <a:prstGeom prst="rect">
            <a:avLst/>
          </a:prstGeom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36E4FACE-16BE-4AC6-9DEB-5FC25BC6CA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18181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D7E528-1D01-455A-8009-CAB70915C138}" type="datetime1">
              <a:rPr lang="en-US" altLang="en-US" smtClean="0"/>
              <a:pPr/>
              <a:t>5/9/2019</a:t>
            </a:fld>
            <a:endParaRPr lang="en-US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47A971-4C7C-4853-9157-6EB07EC192A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9C3847-E080-465F-A6E2-983DF4FB29F8}" type="datetime1">
              <a:rPr lang="en-US" altLang="en-US" smtClean="0"/>
              <a:pPr/>
              <a:t>5/9/2019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FCC2F-C561-4151-A52C-7B9A36BD9FC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0BFD0-5466-4FF1-9C20-FCF1199F1B27}" type="datetime1">
              <a:rPr lang="en-US" altLang="en-US" smtClean="0"/>
              <a:pPr/>
              <a:t>5/9/2019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A8CAF-8AA6-44E9-AA5E-9F88246F7CC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70F84-A1E4-4C84-ABBB-8269EA0397B7}" type="datetime1">
              <a:rPr lang="en-US" altLang="en-US" smtClean="0"/>
              <a:pPr/>
              <a:t>5/9/2019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65178-C745-4D66-9762-D78C83860DF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F4DCC-B268-48BC-90A6-36D752E1AD91}" type="datetime1">
              <a:rPr lang="en-US" altLang="en-US" smtClean="0"/>
              <a:pPr/>
              <a:t>5/9/2019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8CA9D-2A21-4599-A398-A5F05AE9E3A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44AF1E-5789-4BA3-A170-618F7D8084B4}" type="datetime1">
              <a:rPr lang="en-US" altLang="en-US" smtClean="0"/>
              <a:pPr/>
              <a:t>5/9/2019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792305-3705-43D4-A423-BBF8945AC02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E332D-4EBF-4726-A19F-6C2E7FF5E597}" type="datetime1">
              <a:rPr lang="en-US" altLang="en-US" smtClean="0"/>
              <a:pPr/>
              <a:t>5/9/2019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504BF-A2FB-40F0-99E9-F405104ACEA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BE0F0E-D794-438C-BDC4-03E47D18061B}" type="datetime1">
              <a:rPr lang="en-US" altLang="en-US" smtClean="0"/>
              <a:pPr/>
              <a:t>5/9/2019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04A3F-9D9C-4C5F-BAC8-3622EFD61D6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BDC2E-9D50-4294-BD8A-7B1B144E3D91}" type="datetime1">
              <a:rPr lang="en-US" altLang="en-US" smtClean="0"/>
              <a:pPr/>
              <a:t>5/9/2019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1BF40-8D6F-4D43-AE3E-0FE06D1B56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89B7ACD-3C04-445B-A051-EABED387E6E0}" type="datetime1">
              <a:rPr lang="en-US" altLang="en-US" smtClean="0"/>
              <a:pPr/>
              <a:t>5/9/2019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74A9CD-FE05-495A-A6BF-ED7D81F50D8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53063D-2156-4D94-A69E-C95B48DABA09}" type="datetime1">
              <a:rPr lang="en-US" altLang="en-US" smtClean="0"/>
              <a:pPr/>
              <a:t>5/9/2019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68F004-BE41-4B3A-89D6-2842F8B73DE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F5EA681-FBC5-4246-9859-A7EEBCB30660}" type="datetime1">
              <a:rPr lang="en-US" altLang="en-US" smtClean="0"/>
              <a:pPr/>
              <a:t>5/9/2019</a:t>
            </a:fld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D762C3-B23F-40CF-8B67-21BC5C93CEE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3" r:id="rId1"/>
    <p:sldLayoutId id="2147484544" r:id="rId2"/>
    <p:sldLayoutId id="2147484545" r:id="rId3"/>
    <p:sldLayoutId id="2147484546" r:id="rId4"/>
    <p:sldLayoutId id="2147484547" r:id="rId5"/>
    <p:sldLayoutId id="2147484548" r:id="rId6"/>
    <p:sldLayoutId id="2147484549" r:id="rId7"/>
    <p:sldLayoutId id="2147484550" r:id="rId8"/>
    <p:sldLayoutId id="2147484551" r:id="rId9"/>
    <p:sldLayoutId id="2147484552" r:id="rId10"/>
    <p:sldLayoutId id="214748455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For </a:t>
            </a:r>
            <a:r>
              <a:rPr lang="en-US" sz="2400" smtClean="0"/>
              <a:t>FRANKE WATER SYSTEMS </a:t>
            </a:r>
            <a:r>
              <a:rPr lang="en-US" sz="2400" dirty="0"/>
              <a:t>products and enquiries, please feel free to contact Alliance Ascent Holdings Limited: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3568" y="3212976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Customer Services Hotline: (852)2372 9901	</a:t>
            </a:r>
          </a:p>
          <a:p>
            <a:pPr algn="ctr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email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  <a:r>
              <a:rPr lang="en-US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info@allianceascent.com</a:t>
            </a:r>
          </a:p>
          <a:p>
            <a:pPr algn="ctr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www.allianceascent.com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269" name="Slide Number Placeholder 6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eaLnBrk="1" hangingPunct="1"/>
            <a:fld id="{3DC4BE4C-309B-4A33-8239-1EB876D35932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pic>
        <p:nvPicPr>
          <p:cNvPr id="9219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313" y="0"/>
            <a:ext cx="3087687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</TotalTime>
  <Words>26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For FRANKE WATER SYSTEMS products and enquiries, please feel free to contact Alliance Ascent Holdings Limited: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Nobili products and enquiries, please feel free to contact Alliance Ascent Holdings Limited:</dc:title>
  <dc:creator>edwina</dc:creator>
  <cp:lastModifiedBy>edwina</cp:lastModifiedBy>
  <cp:revision>6</cp:revision>
  <cp:lastPrinted>2012-12-28T08:52:40Z</cp:lastPrinted>
  <dcterms:created xsi:type="dcterms:W3CDTF">2016-06-02T02:57:15Z</dcterms:created>
  <dcterms:modified xsi:type="dcterms:W3CDTF">2019-05-09T03:01:24Z</dcterms:modified>
</cp:coreProperties>
</file>