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42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84988" cy="10018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24" autoAdjust="0"/>
  </p:normalViewPr>
  <p:slideViewPr>
    <p:cSldViewPr>
      <p:cViewPr>
        <p:scale>
          <a:sx n="70" d="100"/>
          <a:sy n="70" d="100"/>
        </p:scale>
        <p:origin x="-5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1A77BD2B-DE8E-4A98-91D1-0052620B578C}" type="datetimeFigureOut">
              <a:rPr lang="en-US" altLang="en-US"/>
              <a:pPr/>
              <a:t>5/9/2019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6623BD33-1B90-4225-A64D-9DA4A6B3D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7670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26DDDC03-BD07-442C-94DD-D530785D9B1E}" type="datetimeFigureOut">
              <a:rPr lang="en-US" altLang="en-US"/>
              <a:pPr/>
              <a:t>5/9/2019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6588" tIns="48294" rIns="96588" bIns="4829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36E4FACE-16BE-4AC6-9DEB-5FC25BC6C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8181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D7E528-1D01-455A-8009-CAB70915C138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47A971-4C7C-4853-9157-6EB07EC192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C3847-E080-465F-A6E2-983DF4FB29F8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5FCC2F-C561-4151-A52C-7B9A36BD9F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70BFD0-5466-4FF1-9C20-FCF1199F1B27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A8CAF-8AA6-44E9-AA5E-9F88246F7C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70F84-A1E4-4C84-ABBB-8269EA0397B7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B65178-C745-4D66-9762-D78C83860DF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EF4DCC-B268-48BC-90A6-36D752E1AD91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8CA9D-2A21-4599-A398-A5F05AE9E3A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44AF1E-5789-4BA3-A170-618F7D8084B4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792305-3705-43D4-A423-BBF8945AC02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E332D-4EBF-4726-A19F-6C2E7FF5E597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504BF-A2FB-40F0-99E9-F405104ACE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BE0F0E-D794-438C-BDC4-03E47D18061B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504A3F-9D9C-4C5F-BAC8-3622EFD61D6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EBDC2E-9D50-4294-BD8A-7B1B144E3D91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1BF40-8D6F-4D43-AE3E-0FE06D1B56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89B7ACD-3C04-445B-A051-EABED387E6E0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4A9CD-FE05-495A-A6BF-ED7D81F50D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53063D-2156-4D94-A69E-C95B48DABA09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68F004-BE41-4B3A-89D6-2842F8B73DE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5EA681-FBC5-4246-9859-A7EEBCB30660}" type="datetime1">
              <a:rPr lang="en-US" altLang="en-US" smtClean="0"/>
              <a:pPr/>
              <a:t>5/9/2019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D762C3-B23F-40CF-8B67-21BC5C93CE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3" r:id="rId1"/>
    <p:sldLayoutId id="2147484544" r:id="rId2"/>
    <p:sldLayoutId id="2147484545" r:id="rId3"/>
    <p:sldLayoutId id="2147484546" r:id="rId4"/>
    <p:sldLayoutId id="2147484547" r:id="rId5"/>
    <p:sldLayoutId id="2147484548" r:id="rId6"/>
    <p:sldLayoutId id="2147484549" r:id="rId7"/>
    <p:sldLayoutId id="2147484550" r:id="rId8"/>
    <p:sldLayoutId id="2147484551" r:id="rId9"/>
    <p:sldLayoutId id="2147484552" r:id="rId10"/>
    <p:sldLayoutId id="214748455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For </a:t>
            </a:r>
            <a:r>
              <a:rPr lang="en-US" sz="2400" smtClean="0"/>
              <a:t>FRANKE WATER SYSTEMS </a:t>
            </a:r>
            <a:r>
              <a:rPr lang="en-US" sz="2400" dirty="0"/>
              <a:t>products and enquiries, please feel free to contact Alliance Ascent Holdings Limited: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Customer Services Hotline: (852)2372 9901	</a:t>
            </a:r>
          </a:p>
          <a:p>
            <a:pPr algn="ctr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email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n-US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info@allianceascent.com</a:t>
            </a:r>
          </a:p>
          <a:p>
            <a:pPr algn="ctr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www.allianceascent.com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eaLnBrk="1" hangingPunct="1"/>
            <a:fld id="{3DC4BE4C-309B-4A33-8239-1EB876D35932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pic>
        <p:nvPicPr>
          <p:cNvPr id="9219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3" y="0"/>
            <a:ext cx="3087687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26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For FRANKE WATER SYSTEMS products and enquiries, please feel free to contact Alliance Ascent Holdings Limited: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Nobili products and enquiries, please feel free to contact Alliance Ascent Holdings Limited:</dc:title>
  <dc:creator>edwina</dc:creator>
  <cp:lastModifiedBy>edwina</cp:lastModifiedBy>
  <cp:revision>6</cp:revision>
  <cp:lastPrinted>2012-12-28T08:52:40Z</cp:lastPrinted>
  <dcterms:created xsi:type="dcterms:W3CDTF">2016-06-02T02:57:15Z</dcterms:created>
  <dcterms:modified xsi:type="dcterms:W3CDTF">2019-05-09T03:01:24Z</dcterms:modified>
</cp:coreProperties>
</file>